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66" r:id="rId2"/>
    <p:sldId id="271" r:id="rId3"/>
    <p:sldId id="256" r:id="rId4"/>
    <p:sldId id="257" r:id="rId5"/>
    <p:sldId id="258" r:id="rId6"/>
    <p:sldId id="259" r:id="rId7"/>
    <p:sldId id="260" r:id="rId8"/>
    <p:sldId id="265" r:id="rId9"/>
    <p:sldId id="267" r:id="rId10"/>
    <p:sldId id="261" r:id="rId11"/>
    <p:sldId id="264" r:id="rId12"/>
    <p:sldId id="262" r:id="rId13"/>
    <p:sldId id="263" r:id="rId14"/>
    <p:sldId id="270" r:id="rId15"/>
    <p:sldId id="269" r:id="rId16"/>
  </p:sldIdLst>
  <p:sldSz cx="12192000" cy="6858000"/>
  <p:notesSz cx="7077075" cy="90773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5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5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552E-E3CB-4864-950D-7A61A2A94132}" type="datetimeFigureOut">
              <a:rPr lang="en-IE" smtClean="0"/>
              <a:t>20/04/2020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4"/>
            <a:ext cx="3066733" cy="4554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4"/>
            <a:ext cx="3066733" cy="4554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9942F-F95B-4D73-9344-95AB8CDD49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5025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kilfeather@ccbs.ie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bkilfeather@ccbs.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825740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WELCOME BACK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129061"/>
            <a:ext cx="8770571" cy="42267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I think you would </a:t>
            </a:r>
            <a:r>
              <a:rPr lang="en-US" sz="2400" dirty="0" smtClean="0">
                <a:latin typeface="Comic Sans MS" panose="030F0702030302020204" pitchFamily="66" charset="0"/>
              </a:rPr>
              <a:t>all agree</a:t>
            </a:r>
            <a:r>
              <a:rPr lang="en-US" sz="2400" dirty="0" smtClean="0">
                <a:latin typeface="Comic Sans MS" panose="030F0702030302020204" pitchFamily="66" charset="0"/>
              </a:rPr>
              <a:t>…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It’s been a strange few weeks since we left school on March 12</a:t>
            </a:r>
            <a:r>
              <a:rPr lang="en-US" sz="24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Did we ever imagine we would be in this space in 2020?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Social distancing… Quarantine… Isolation… Staying at Home… Actions we would usually avoid are now encouraged and forced upon us.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To be honest, it’s not easy. We can all feel vulnerable at times like these.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We need to mind ourselves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5" y="568345"/>
            <a:ext cx="2125111" cy="5787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47795"/>
            <a:ext cx="1546900" cy="1881266"/>
          </a:xfrm>
          <a:prstGeom prst="rect">
            <a:avLst/>
          </a:prstGeom>
        </p:spPr>
      </p:pic>
      <p:pic>
        <p:nvPicPr>
          <p:cNvPr id="5" name="Backround 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2399" y="784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1" y="1039864"/>
            <a:ext cx="10058400" cy="50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6" y="414465"/>
            <a:ext cx="10612831" cy="61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296214"/>
            <a:ext cx="3230625" cy="927279"/>
          </a:xfrm>
        </p:spPr>
        <p:txBody>
          <a:bodyPr/>
          <a:lstStyle/>
          <a:p>
            <a:r>
              <a:rPr lang="en-US" dirty="0" smtClean="0"/>
              <a:t>KEEP GOING</a:t>
            </a:r>
            <a:endParaRPr lang="en-IE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 b="76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1509404"/>
            <a:ext cx="3227833" cy="42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8" y="569627"/>
            <a:ext cx="7163666" cy="5681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9492" y="929390"/>
            <a:ext cx="37777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Stay Safe</a:t>
            </a:r>
          </a:p>
          <a:p>
            <a:pPr algn="ctr"/>
            <a:endParaRPr lang="en-US" sz="6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Stay Home</a:t>
            </a:r>
          </a:p>
          <a:p>
            <a:pPr algn="ctr"/>
            <a:endParaRPr lang="en-US" sz="6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Stay Well.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8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6" y="277678"/>
            <a:ext cx="11320465" cy="6239032"/>
          </a:xfrm>
        </p:spPr>
      </p:pic>
    </p:spTree>
    <p:extLst>
      <p:ext uri="{BB962C8B-B14F-4D97-AF65-F5344CB8AC3E}">
        <p14:creationId xmlns:p14="http://schemas.microsoft.com/office/powerpoint/2010/main" val="31628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154" y="764498"/>
            <a:ext cx="97585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IE" sz="3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73695" y="0"/>
            <a:ext cx="3230625" cy="206062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 b="7680"/>
          <a:stretch>
            <a:fillRect/>
          </a:stretch>
        </p:blipFill>
        <p:spPr>
          <a:xfrm>
            <a:off x="528035" y="455054"/>
            <a:ext cx="6664716" cy="5640946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69746" y="970560"/>
            <a:ext cx="4234574" cy="5125440"/>
          </a:xfrm>
        </p:spPr>
        <p:txBody>
          <a:bodyPr>
            <a:norm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Finally</a:t>
            </a:r>
            <a:r>
              <a:rPr lang="en-US" sz="2400" dirty="0"/>
              <a:t>, be gentle with yourself and one another.</a:t>
            </a:r>
          </a:p>
          <a:p>
            <a:pPr algn="ctr"/>
            <a:r>
              <a:rPr lang="en-US" sz="2400" dirty="0"/>
              <a:t>These are testing times but we can and we will get through this. If you are in need of advice or support please contact </a:t>
            </a:r>
          </a:p>
          <a:p>
            <a:pPr algn="ctr"/>
            <a:r>
              <a:rPr lang="en-US" sz="2400" dirty="0">
                <a:hlinkClick r:id="rId3"/>
              </a:rPr>
              <a:t>pkilfeather@ccbs.ie</a:t>
            </a:r>
            <a:r>
              <a:rPr lang="en-US" sz="2400" dirty="0"/>
              <a:t> or </a:t>
            </a:r>
            <a:r>
              <a:rPr lang="en-US" sz="2400" dirty="0">
                <a:hlinkClick r:id="rId4"/>
              </a:rPr>
              <a:t>bkilfeather@ccbs.ie</a:t>
            </a:r>
            <a:endParaRPr lang="en-US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0007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840" y="-502276"/>
            <a:ext cx="3928274" cy="3065172"/>
          </a:xfrm>
        </p:spPr>
        <p:txBody>
          <a:bodyPr>
            <a:normAutofit/>
          </a:bodyPr>
          <a:lstStyle/>
          <a:p>
            <a:pPr algn="ctr"/>
            <a:r>
              <a:rPr lang="en-IE" sz="2400" i="1" dirty="0">
                <a:solidFill>
                  <a:srgbClr val="121316">
                    <a:lumMod val="75000"/>
                    <a:lumOff val="25000"/>
                  </a:srgbClr>
                </a:solidFill>
              </a:rPr>
              <a:t>Chaplaincy in Coláiste Cholmcille is about being there for all in the school community; staff, students and their families.</a:t>
            </a:r>
            <a:endParaRPr lang="en-IE" sz="2400" i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2" b="29512"/>
          <a:stretch>
            <a:fillRect/>
          </a:stretch>
        </p:blipFill>
        <p:spPr>
          <a:xfrm>
            <a:off x="489397" y="480810"/>
            <a:ext cx="7024835" cy="594574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036417" y="2833352"/>
            <a:ext cx="3667903" cy="3799268"/>
          </a:xfrm>
        </p:spPr>
        <p:txBody>
          <a:bodyPr/>
          <a:lstStyle/>
          <a:p>
            <a:pPr algn="ctr"/>
            <a:r>
              <a:rPr lang="en-IE" dirty="0" smtClean="0"/>
              <a:t>While we may struggle with the challenges that lay ahead, we should take comfort in knowing that we will be reunited soon.</a:t>
            </a:r>
          </a:p>
          <a:p>
            <a:pPr algn="ctr"/>
            <a:r>
              <a:rPr lang="en-IE" dirty="0" smtClean="0"/>
              <a:t>You are all in our thoughts and prayers daily.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1" y="4732985"/>
            <a:ext cx="3168203" cy="16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9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1727" y="1038857"/>
            <a:ext cx="3793678" cy="33496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u="sng" dirty="0" smtClean="0"/>
              <a:t>Keeping Calm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following are 5 Ways to Wellbeing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2800" dirty="0" err="1" smtClean="0"/>
              <a:t>Coláiste</a:t>
            </a:r>
            <a:r>
              <a:rPr lang="en-US" sz="2800" dirty="0" smtClean="0"/>
              <a:t> </a:t>
            </a:r>
            <a:r>
              <a:rPr lang="en-US" sz="2800" dirty="0" err="1" smtClean="0"/>
              <a:t>Cholmcille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b="1" i="1" dirty="0" smtClean="0"/>
              <a:t>We are Community</a:t>
            </a:r>
            <a:endParaRPr lang="en-IE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8" y="629376"/>
            <a:ext cx="5655765" cy="56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305" y="944380"/>
            <a:ext cx="7180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1.TAKE NOTICE</a:t>
            </a:r>
            <a:endParaRPr lang="en-IE" sz="6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1744" y="2263515"/>
            <a:ext cx="58461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Remember the simple things that give you joy.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 Cook. Bake. Draw. Sing. Dance. Clean your room. Play a game. Eat.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Tick something off your to do list. Notice the sky, the flowers. Listen to the birdsong.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And at the end of each day try to think of 3 things you are grateful for.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Remember you are not STUCK at home, you are SAFE at home.</a:t>
            </a:r>
          </a:p>
          <a:p>
            <a:pPr algn="ctr"/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4841823"/>
            <a:ext cx="5025294" cy="1880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944380"/>
            <a:ext cx="4583659" cy="50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70057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2. CONNECT</a:t>
            </a:r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r="1279"/>
          <a:stretch>
            <a:fillRect/>
          </a:stretch>
        </p:blipFill>
        <p:spPr>
          <a:xfrm>
            <a:off x="412124" y="352471"/>
            <a:ext cx="7199289" cy="60934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1768839"/>
            <a:ext cx="3227832" cy="432716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Spend time with those who are at home.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Use social media to stay in touch with friends and relatives.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Check in with those who you think might be struggling.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Pray- Why not use this time to explore or deepen your connection with GOD</a:t>
            </a:r>
            <a:endParaRPr lang="en-IE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5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489396" y="568345"/>
            <a:ext cx="12193668" cy="1560716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3. BE ACTIVE 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Do what you can to stay as active as possible.</a:t>
            </a:r>
          </a:p>
          <a:p>
            <a:pPr marL="0" indent="0" algn="ctr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Try a home workout – There are lots online.</a:t>
            </a:r>
          </a:p>
          <a:p>
            <a:pPr marL="0" indent="0" algn="ctr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Get some fresh air every day(within 2km) to improve your mood.</a:t>
            </a:r>
            <a:endParaRPr lang="en-IE" sz="2400" dirty="0">
              <a:latin typeface="Comic Sans MS" panose="030F0702030302020204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51" y="2263513"/>
            <a:ext cx="2808976" cy="383248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7" y="2263514"/>
            <a:ext cx="2377091" cy="38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60970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4. KEEP LEARNING</a:t>
            </a:r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8" b="10768"/>
          <a:stretch>
            <a:fillRect/>
          </a:stretch>
        </p:blipFill>
        <p:spPr>
          <a:xfrm>
            <a:off x="218941" y="78751"/>
            <a:ext cx="7804597" cy="6605729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479281" y="2338466"/>
            <a:ext cx="3227832" cy="380250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Embrace new learning experiences.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See opportunities to develop positive study habits.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Contact each other if you are struggling.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Try your best. </a:t>
            </a:r>
            <a:endParaRPr lang="en-I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964" y="568345"/>
            <a:ext cx="8601307" cy="9906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       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5.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The best things you can give right now are simple.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Stay at Home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Help your parents/guardians out around the house.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Do your school work and study as best you can.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Pray for our frontline workers, those who are ill and those who have been bereaved.</a:t>
            </a:r>
          </a:p>
          <a:p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37" y="492113"/>
            <a:ext cx="4631960" cy="165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50" y="4841822"/>
            <a:ext cx="1989721" cy="1821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558977"/>
            <a:ext cx="2695649" cy="45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124262"/>
            <a:ext cx="3227715" cy="206756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Remember Love= Sacrifice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“And then the whole world walked inside and shut their doors and said we will stop all, everything.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To protect our weaker ones,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Our sicker ones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Our older ones.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And nothing, nothing in the history of humanity, since the Lord gave his life for us on a cross,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Ever felt more like love than this”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11" y="3802959"/>
            <a:ext cx="4120184" cy="2293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7" y="3223803"/>
            <a:ext cx="3227715" cy="29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514</Words>
  <Application>Microsoft Office PowerPoint</Application>
  <PresentationFormat>Widescreen</PresentationFormat>
  <Paragraphs>70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Century Schoolbook</vt:lpstr>
      <vt:lpstr>Comic Sans MS</vt:lpstr>
      <vt:lpstr>Corbel</vt:lpstr>
      <vt:lpstr>Feathered</vt:lpstr>
      <vt:lpstr>WELCOME BACK</vt:lpstr>
      <vt:lpstr>Chaplaincy in Coláiste Cholmcille is about being there for all in the school community; staff, students and their families.</vt:lpstr>
      <vt:lpstr>Keeping Calm   The following are 5 Ways to Wellbeing</vt:lpstr>
      <vt:lpstr>PowerPoint Presentation</vt:lpstr>
      <vt:lpstr>2. CONNECT</vt:lpstr>
      <vt:lpstr>3. BE ACTIVE </vt:lpstr>
      <vt:lpstr>4. KEEP LEARNING</vt:lpstr>
      <vt:lpstr>                  5.</vt:lpstr>
      <vt:lpstr>Remember Love= Sacrifice</vt:lpstr>
      <vt:lpstr>PowerPoint Presentation</vt:lpstr>
      <vt:lpstr>PowerPoint Presentation</vt:lpstr>
      <vt:lpstr>KEEP GOING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Calm.  We recommend following the 5 ways to Wellbeing</dc:title>
  <dc:creator>Pauline Kilfeather</dc:creator>
  <cp:lastModifiedBy>Breege Kilfeather</cp:lastModifiedBy>
  <cp:revision>26</cp:revision>
  <cp:lastPrinted>2020-04-16T19:14:27Z</cp:lastPrinted>
  <dcterms:created xsi:type="dcterms:W3CDTF">2020-04-16T15:52:06Z</dcterms:created>
  <dcterms:modified xsi:type="dcterms:W3CDTF">2020-04-20T07:54:38Z</dcterms:modified>
</cp:coreProperties>
</file>